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8288000" cy="10287000"/>
  <p:notesSz cx="6858000" cy="9144000"/>
  <p:embeddedFontLs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Bold" charset="0"/>
      <p:regular r:id="rId22"/>
    </p:embeddedFont>
    <p:embeddedFont>
      <p:font typeface="DM Sans Italics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Montserrat Light" panose="00000400000000000000" pitchFamily="2" charset="0"/>
      <p:regular r:id="rId25"/>
      <p:italic r:id="rId26"/>
    </p:embeddedFont>
    <p:embeddedFont>
      <p:font typeface="Oswald" panose="00000500000000000000" pitchFamily="2" charset="0"/>
      <p:regular r:id="rId27"/>
      <p:bold r:id="rId28"/>
    </p:embeddedFont>
    <p:embeddedFont>
      <p:font typeface="Oswald Bold" panose="00000800000000000000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524" autoAdjust="0"/>
  </p:normalViewPr>
  <p:slideViewPr>
    <p:cSldViewPr>
      <p:cViewPr varScale="1">
        <p:scale>
          <a:sx n="43" d="100"/>
          <a:sy n="43" d="100"/>
        </p:scale>
        <p:origin x="7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7.jpe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2.jpe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8.png"/><Relationship Id="rId10" Type="http://schemas.openxmlformats.org/officeDocument/2006/relationships/image" Target="../media/image47.png"/><Relationship Id="rId4" Type="http://schemas.openxmlformats.org/officeDocument/2006/relationships/image" Target="../media/image33.svg"/><Relationship Id="rId9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.svg"/><Relationship Id="rId4" Type="http://schemas.openxmlformats.org/officeDocument/2006/relationships/image" Target="../media/image9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36346" y="4024177"/>
            <a:ext cx="9815307" cy="248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8800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Profile </a:t>
            </a:r>
          </a:p>
          <a:p>
            <a:pPr algn="ctr">
              <a:lnSpc>
                <a:spcPts val="9748"/>
              </a:lnSpc>
            </a:pPr>
            <a:r>
              <a:rPr lang="en-US" sz="8800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Scanner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734300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Riya Jayakumar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3660" y="1538248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LARANA, INC.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91002" y="1162050"/>
            <a:ext cx="7241638" cy="256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CONCEPT IN BUSINESS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8951" y="6062865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102" y="5095875"/>
            <a:ext cx="5741759" cy="30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80%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830" y="6408403"/>
            <a:ext cx="6506443" cy="20068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NEXT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12870"/>
            <a:ext cx="2534389" cy="20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843" y="5459981"/>
            <a:ext cx="2534389" cy="20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74600"/>
            <a:ext cx="2534389" cy="20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36286" y="2853600"/>
            <a:ext cx="8187907" cy="112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582227" y="3364587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94640" y="3763104"/>
            <a:ext cx="4769467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12145" y="6881889"/>
            <a:ext cx="2464800" cy="245517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611386" y="5735177"/>
            <a:ext cx="5981844" cy="2374297"/>
            <a:chOff x="0" y="0"/>
            <a:chExt cx="204778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14032" y="5882367"/>
            <a:ext cx="1577714" cy="461840"/>
          </a:xfrm>
          <a:custGeom>
            <a:avLst/>
            <a:gdLst/>
            <a:ahLst/>
            <a:cxnLst/>
            <a:rect l="l" t="t" r="r" b="b"/>
            <a:pathLst>
              <a:path w="1577714" h="461840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773951" y="6352463"/>
            <a:ext cx="5044915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TESTIMONIALS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Rufus Stewart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83476" y="587805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Morgan Maxwell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STRATEGIES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8454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STRATEGY N°1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STRATEGY N°2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STRATEGY N°3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Everest Cantu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03406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Drew Holloway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Remy Marsh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238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28874" y="3180249"/>
            <a:ext cx="2296190" cy="3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LARANA, INC.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endParaRPr lang="en-US" sz="9981" spc="97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735F8-A918-905D-321A-95F50360DFA4}"/>
              </a:ext>
            </a:extLst>
          </p:cNvPr>
          <p:cNvSpPr txBox="1"/>
          <p:nvPr/>
        </p:nvSpPr>
        <p:spPr>
          <a:xfrm>
            <a:off x="1524000" y="943570"/>
            <a:ext cx="1447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Montserrat Classic Bold" panose="020B0604020202020204" charset="0"/>
              </a:rPr>
              <a:t>TECHNICAL EXPERIENCE FROM PROFILE</a:t>
            </a:r>
            <a:endParaRPr lang="en-IN" sz="5400" b="1" dirty="0">
              <a:latin typeface="Montserrat Classic Bold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85D75-ADF5-6255-7B38-193A3A836C8E}"/>
              </a:ext>
            </a:extLst>
          </p:cNvPr>
          <p:cNvSpPr txBox="1"/>
          <p:nvPr/>
        </p:nvSpPr>
        <p:spPr>
          <a:xfrm>
            <a:off x="1600200" y="2261716"/>
            <a:ext cx="345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Montserrat Light" panose="00000400000000000000" pitchFamily="2" charset="0"/>
              </a:rPr>
              <a:t>Requirement:</a:t>
            </a:r>
            <a:endParaRPr lang="en-IN" sz="3600" b="1" dirty="0">
              <a:latin typeface="Montserrat Light" panose="000004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DBC3-8529-5688-85F9-B0B01857CA6F}"/>
              </a:ext>
            </a:extLst>
          </p:cNvPr>
          <p:cNvSpPr txBox="1"/>
          <p:nvPr/>
        </p:nvSpPr>
        <p:spPr>
          <a:xfrm>
            <a:off x="1752600" y="32385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4B0F30AB-9BAC-5B2B-5395-EEEF1361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022818"/>
            <a:ext cx="14401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latin typeface="Montserrat Light" panose="00000400000000000000" pitchFamily="2" charset="0"/>
              </a:rPr>
              <a:t>The input files required for executing this code are: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A resume file in PDF or DOCX format to extract the project details of a candidate’s resume.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Light" panose="00000400000000000000" pitchFamily="2" charset="0"/>
              </a:rPr>
              <a:t>A text file containing a list of technologies (Technologies.txt).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endParaRPr lang="en-US" sz="9981" spc="97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735F8-A918-905D-321A-95F50360DFA4}"/>
              </a:ext>
            </a:extLst>
          </p:cNvPr>
          <p:cNvSpPr txBox="1"/>
          <p:nvPr/>
        </p:nvSpPr>
        <p:spPr>
          <a:xfrm>
            <a:off x="1524000" y="943570"/>
            <a:ext cx="1447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Montserrat Classic Bold" panose="020B0604020202020204" charset="0"/>
              </a:rPr>
              <a:t>TECHNICAL EXPERIENCE FROM PROFILE</a:t>
            </a:r>
            <a:endParaRPr lang="en-IN" sz="5400" b="1" dirty="0">
              <a:latin typeface="Montserrat Classic Bold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85D75-ADF5-6255-7B38-193A3A836C8E}"/>
              </a:ext>
            </a:extLst>
          </p:cNvPr>
          <p:cNvSpPr txBox="1"/>
          <p:nvPr/>
        </p:nvSpPr>
        <p:spPr>
          <a:xfrm>
            <a:off x="1600200" y="2261716"/>
            <a:ext cx="345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Montserrat Light" panose="00000400000000000000" pitchFamily="2" charset="0"/>
              </a:rPr>
              <a:t>Techniques:</a:t>
            </a:r>
            <a:endParaRPr lang="en-IN" sz="3600" b="1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90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endParaRPr lang="en-US" sz="9981" spc="978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735F8-A918-905D-321A-95F50360DFA4}"/>
              </a:ext>
            </a:extLst>
          </p:cNvPr>
          <p:cNvSpPr txBox="1"/>
          <p:nvPr/>
        </p:nvSpPr>
        <p:spPr>
          <a:xfrm>
            <a:off x="1524000" y="943570"/>
            <a:ext cx="1447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Montserrat Classic Bold" panose="020B0604020202020204" charset="0"/>
              </a:rPr>
              <a:t>TECHNICAL EXPERIENCE FROM PROFILE</a:t>
            </a:r>
            <a:endParaRPr lang="en-IN" sz="5400" b="1" dirty="0">
              <a:latin typeface="Montserrat Classic Bold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85D75-ADF5-6255-7B38-193A3A836C8E}"/>
              </a:ext>
            </a:extLst>
          </p:cNvPr>
          <p:cNvSpPr txBox="1"/>
          <p:nvPr/>
        </p:nvSpPr>
        <p:spPr>
          <a:xfrm>
            <a:off x="1600200" y="2261716"/>
            <a:ext cx="345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Montserrat Light" panose="00000400000000000000" pitchFamily="2" charset="0"/>
              </a:rPr>
              <a:t>Output:</a:t>
            </a:r>
            <a:endParaRPr lang="en-IN" sz="3600" b="1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9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Mission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VALUES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24667" y="3767306"/>
            <a:ext cx="8900334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 algn="l"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Vision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28977"/>
            <a:ext cx="8512431" cy="238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  <a:p>
            <a:pPr algn="l">
              <a:lnSpc>
                <a:spcPts val="2734"/>
              </a:lnSpc>
            </a:pPr>
            <a:endParaRPr lang="en-US" sz="1981" spc="19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PROJECT TIMELINE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149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41547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JANUARY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79015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89722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FEBRUARY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69572" y="6537441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80279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MARCH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60129" y="6538853"/>
            <a:ext cx="3204526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70836" y="5942960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APRIL</a:t>
            </a:r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859</Words>
  <Application>Microsoft Office PowerPoint</Application>
  <PresentationFormat>Custom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Montserrat Classic Bold</vt:lpstr>
      <vt:lpstr>DM Sans Bold</vt:lpstr>
      <vt:lpstr>DM Sans</vt:lpstr>
      <vt:lpstr>Oswald Bold</vt:lpstr>
      <vt:lpstr>Montserrat Light</vt:lpstr>
      <vt:lpstr>Calibri</vt:lpstr>
      <vt:lpstr>Oswald</vt:lpstr>
      <vt:lpstr>DM Sans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Riya Jayakumar</cp:lastModifiedBy>
  <cp:revision>2</cp:revision>
  <dcterms:created xsi:type="dcterms:W3CDTF">2006-08-16T00:00:00Z</dcterms:created>
  <dcterms:modified xsi:type="dcterms:W3CDTF">2024-07-10T17:35:17Z</dcterms:modified>
  <dc:identifier>DAGKhfafxEg</dc:identifier>
</cp:coreProperties>
</file>